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401" autoAdjust="0"/>
  </p:normalViewPr>
  <p:slideViewPr>
    <p:cSldViewPr>
      <p:cViewPr>
        <p:scale>
          <a:sx n="44" d="100"/>
          <a:sy n="44" d="100"/>
        </p:scale>
        <p:origin x="-3564" y="-13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4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EB19D-9B1B-4D75-BDAB-D94ACFF36341}" type="datetimeFigureOut">
              <a:rPr kumimoji="1" lang="ja-JP" altLang="en-US" smtClean="0"/>
              <a:pPr/>
              <a:t>2015/3/2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2453E-792C-499F-B1FF-298487A95CD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5601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2453E-792C-499F-B1FF-298487A95CD6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1069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0C793-AF9F-49A8-A2FB-AE68409B2361}" type="datetimeFigureOut">
              <a:rPr kumimoji="1" lang="ja-JP" altLang="en-US" smtClean="0"/>
              <a:pPr/>
              <a:t>2015/3/2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AB6E-0BD6-4E9E-B4CB-621838C07F0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6647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0C793-AF9F-49A8-A2FB-AE68409B2361}" type="datetimeFigureOut">
              <a:rPr kumimoji="1" lang="ja-JP" altLang="en-US" smtClean="0"/>
              <a:pPr/>
              <a:t>2015/3/2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AB6E-0BD6-4E9E-B4CB-621838C07F0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200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0C793-AF9F-49A8-A2FB-AE68409B2361}" type="datetimeFigureOut">
              <a:rPr kumimoji="1" lang="ja-JP" altLang="en-US" smtClean="0"/>
              <a:pPr/>
              <a:t>2015/3/2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AB6E-0BD6-4E9E-B4CB-621838C07F0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489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0C793-AF9F-49A8-A2FB-AE68409B2361}" type="datetimeFigureOut">
              <a:rPr kumimoji="1" lang="ja-JP" altLang="en-US" smtClean="0"/>
              <a:pPr/>
              <a:t>2015/3/2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AB6E-0BD6-4E9E-B4CB-621838C07F0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0677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0C793-AF9F-49A8-A2FB-AE68409B2361}" type="datetimeFigureOut">
              <a:rPr kumimoji="1" lang="ja-JP" altLang="en-US" smtClean="0"/>
              <a:pPr/>
              <a:t>2015/3/2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AB6E-0BD6-4E9E-B4CB-621838C07F0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9430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0C793-AF9F-49A8-A2FB-AE68409B2361}" type="datetimeFigureOut">
              <a:rPr kumimoji="1" lang="ja-JP" altLang="en-US" smtClean="0"/>
              <a:pPr/>
              <a:t>2015/3/2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AB6E-0BD6-4E9E-B4CB-621838C07F0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9486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0C793-AF9F-49A8-A2FB-AE68409B2361}" type="datetimeFigureOut">
              <a:rPr kumimoji="1" lang="ja-JP" altLang="en-US" smtClean="0"/>
              <a:pPr/>
              <a:t>2015/3/2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AB6E-0BD6-4E9E-B4CB-621838C07F0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3467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0C793-AF9F-49A8-A2FB-AE68409B2361}" type="datetimeFigureOut">
              <a:rPr kumimoji="1" lang="ja-JP" altLang="en-US" smtClean="0"/>
              <a:pPr/>
              <a:t>2015/3/2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AB6E-0BD6-4E9E-B4CB-621838C07F0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8033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0C793-AF9F-49A8-A2FB-AE68409B2361}" type="datetimeFigureOut">
              <a:rPr kumimoji="1" lang="ja-JP" altLang="en-US" smtClean="0"/>
              <a:pPr/>
              <a:t>2015/3/2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AB6E-0BD6-4E9E-B4CB-621838C07F0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1439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0C793-AF9F-49A8-A2FB-AE68409B2361}" type="datetimeFigureOut">
              <a:rPr kumimoji="1" lang="ja-JP" altLang="en-US" smtClean="0"/>
              <a:pPr/>
              <a:t>2015/3/2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AB6E-0BD6-4E9E-B4CB-621838C07F0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662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0C793-AF9F-49A8-A2FB-AE68409B2361}" type="datetimeFigureOut">
              <a:rPr kumimoji="1" lang="ja-JP" altLang="en-US" smtClean="0"/>
              <a:pPr/>
              <a:t>2015/3/2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AB6E-0BD6-4E9E-B4CB-621838C07F0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250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0C793-AF9F-49A8-A2FB-AE68409B2361}" type="datetimeFigureOut">
              <a:rPr kumimoji="1" lang="ja-JP" altLang="en-US" smtClean="0"/>
              <a:pPr/>
              <a:t>2015/3/2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BAB6E-0BD6-4E9E-B4CB-621838C07F0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907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kumimoji="1" lang="ja-JP" altLang="ja-JP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027" name="Picture 3" descr="C:\Users\Owner\Pictures\紙芝居複数新しいフォルダー\DSC049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0"/>
          <a:stretch/>
        </p:blipFill>
        <p:spPr bwMode="auto">
          <a:xfrm>
            <a:off x="-4219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659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pic>
        <p:nvPicPr>
          <p:cNvPr id="10242" name="Picture 2" descr="C:\Users\Owner\Pictures\紙芝居複数新しいフォルダー\DSC0491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76"/>
          <a:stretch/>
        </p:blipFill>
        <p:spPr bwMode="auto">
          <a:xfrm>
            <a:off x="-2610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248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pic>
        <p:nvPicPr>
          <p:cNvPr id="11266" name="Picture 2" descr="C:\Users\Owner\Pictures\紙芝居複数新しいフォルダー\DSC0491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" t="1852" b="2013"/>
          <a:stretch/>
        </p:blipFill>
        <p:spPr bwMode="auto">
          <a:xfrm>
            <a:off x="-22450" y="744"/>
            <a:ext cx="9178591" cy="6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301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pic>
        <p:nvPicPr>
          <p:cNvPr id="12290" name="Picture 2" descr="C:\Users\Owner\Pictures\紙芝居複数新しいフォルダー\DSC0492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8"/>
          <a:stretch/>
        </p:blipFill>
        <p:spPr bwMode="auto">
          <a:xfrm>
            <a:off x="44485" y="0"/>
            <a:ext cx="91187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381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pic>
        <p:nvPicPr>
          <p:cNvPr id="13314" name="Picture 2" descr="C:\Users\Owner\Pictures\紙芝居複数新しいフォルダー\DSC0492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0" r="2687" b="2288"/>
          <a:stretch/>
        </p:blipFill>
        <p:spPr bwMode="auto">
          <a:xfrm>
            <a:off x="-123582" y="46989"/>
            <a:ext cx="9267582" cy="683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840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pic>
        <p:nvPicPr>
          <p:cNvPr id="14338" name="Picture 2" descr="C:\Users\Owner\Pictures\紙芝居複数新しいフォルダー\DSC0492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9" b="1693"/>
          <a:stretch/>
        </p:blipFill>
        <p:spPr bwMode="auto">
          <a:xfrm>
            <a:off x="0" y="0"/>
            <a:ext cx="9212396" cy="686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205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2924944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sz="6000" dirty="0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おわり</a:t>
            </a:r>
            <a:endParaRPr kumimoji="1" lang="ja-JP" altLang="en-US" sz="60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0029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pic>
        <p:nvPicPr>
          <p:cNvPr id="2050" name="Picture 2" descr="C:\Users\Owner\Pictures\紙芝居複数新しいフォルダー\DSC0491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1" t="2694" r="179" b="4261"/>
          <a:stretch/>
        </p:blipFill>
        <p:spPr bwMode="auto">
          <a:xfrm>
            <a:off x="0" y="-15958"/>
            <a:ext cx="9144000" cy="687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410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pic>
        <p:nvPicPr>
          <p:cNvPr id="3074" name="Picture 2" descr="C:\Users\Owner\Pictures\紙芝居複数新しいフォルダー\DSC0491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1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34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rmAutofit/>
          </a:bodyPr>
          <a:lstStyle/>
          <a:p>
            <a:endParaRPr kumimoji="1" lang="ja-JP" altLang="en-US" dirty="0"/>
          </a:p>
        </p:txBody>
      </p:sp>
      <p:pic>
        <p:nvPicPr>
          <p:cNvPr id="4098" name="Picture 2" descr="C:\Users\Owner\Pictures\紙芝居複数新しいフォルダー\DSC049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/>
        </p:blipFill>
        <p:spPr bwMode="auto">
          <a:xfrm>
            <a:off x="-116234" y="4057"/>
            <a:ext cx="9279367" cy="685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489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pic>
        <p:nvPicPr>
          <p:cNvPr id="5122" name="Picture 2" descr="C:\Users\Owner\Pictures\紙芝居複数新しいフォルダー\DSC0491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93"/>
          <a:stretch/>
        </p:blipFill>
        <p:spPr bwMode="auto">
          <a:xfrm>
            <a:off x="0" y="-21095"/>
            <a:ext cx="9144000" cy="68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230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pic>
        <p:nvPicPr>
          <p:cNvPr id="6146" name="Picture 2" descr="C:\Users\Owner\Pictures\紙芝居複数新しいフォルダー\DSC049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89"/>
          <a:stretch/>
        </p:blipFill>
        <p:spPr bwMode="auto">
          <a:xfrm>
            <a:off x="0" y="0"/>
            <a:ext cx="9144000" cy="683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28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pic>
        <p:nvPicPr>
          <p:cNvPr id="7170" name="Picture 2" descr="C:\Users\Owner\Pictures\紙芝居複数新しいフォルダー\DSC0491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" t="-1107" b="1710"/>
          <a:stretch/>
        </p:blipFill>
        <p:spPr bwMode="auto">
          <a:xfrm>
            <a:off x="0" y="19202"/>
            <a:ext cx="916561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395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pic>
        <p:nvPicPr>
          <p:cNvPr id="8194" name="Picture 2" descr="C:\Users\Owner\Pictures\紙芝居複数新しいフォルダー\DSC0491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" t="2204"/>
          <a:stretch/>
        </p:blipFill>
        <p:spPr bwMode="auto">
          <a:xfrm>
            <a:off x="-949" y="0"/>
            <a:ext cx="9114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750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kumimoji="1" lang="ja-JP" altLang="ja-JP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 descr="C:\Users\Owner\Pictures\紙芝居複数新しいフォルダー\DSC049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15"/>
          <a:stretch/>
        </p:blipFill>
        <p:spPr bwMode="auto">
          <a:xfrm>
            <a:off x="19267" y="25761"/>
            <a:ext cx="9144000" cy="683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227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</Words>
  <Application>Microsoft Office PowerPoint</Application>
  <PresentationFormat>画面に合わせる (4:3)</PresentationFormat>
  <Paragraphs>2</Paragraphs>
  <Slides>15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16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おわり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Owner</dc:creator>
  <cp:lastModifiedBy> </cp:lastModifiedBy>
  <cp:revision>17</cp:revision>
  <dcterms:created xsi:type="dcterms:W3CDTF">2014-06-10T08:50:04Z</dcterms:created>
  <dcterms:modified xsi:type="dcterms:W3CDTF">2015-03-02T12:52:16Z</dcterms:modified>
</cp:coreProperties>
</file>